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51117500" cy="32918400"/>
  <p:notesSz cx="6858000" cy="9144000"/>
  <p:embeddedFontLst>
    <p:embeddedFont>
      <p:font typeface="Garet" panose="020B0604020202020204" charset="0"/>
      <p:regular r:id="rId5"/>
    </p:embeddedFont>
    <p:embeddedFont>
      <p:font typeface="Garet Ultra-Bold" panose="020B0604020202020204" charset="0"/>
      <p:regular r:id="rId6"/>
    </p:embeddedFont>
    <p:embeddedFont>
      <p:font typeface="Montserrat Bold" panose="00000800000000000000" pitchFamily="2" charset="0"/>
      <p:regular r:id="rId7"/>
      <p:bold r:id="rId8"/>
    </p:embeddedFont>
    <p:embeddedFont>
      <p:font typeface="Poppins Bold" panose="00000800000000000000" pitchFamily="2" charset="0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icture" id="{77F57113-8D9C-4BC9-9F53-D2FDC81CFD81}">
          <p14:sldIdLst>
            <p14:sldId id="256"/>
          </p14:sldIdLst>
        </p14:section>
        <p14:section name="Video" id="{90402EC3-7390-4A55-8CE5-751513E243BF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2194" autoAdjust="0"/>
  </p:normalViewPr>
  <p:slideViewPr>
    <p:cSldViewPr>
      <p:cViewPr varScale="1">
        <p:scale>
          <a:sx n="11" d="100"/>
          <a:sy n="11" d="100"/>
        </p:scale>
        <p:origin x="1500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DCDDC-6450-426D-A5A0-8ADE0C2573C3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143000"/>
            <a:ext cx="4791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083BC-2398-4ACF-9C8A-E89B81674D7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71875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E" b="1" dirty="0"/>
              <a:t>HOW TO USE THIS PICTURE FRAME</a:t>
            </a:r>
          </a:p>
          <a:p>
            <a:r>
              <a:rPr lang="en-BE" dirty="0"/>
              <a:t>1. Right-click the existing photo and choose Change Picture &gt; From a File, then pick your image (high-resolution JPG or PNG). It drops straight into place, already sized and layered correctly.</a:t>
            </a:r>
          </a:p>
          <a:p>
            <a:r>
              <a:rPr lang="en-BE" dirty="0"/>
              <a:t>2. Optional: if the framing looks off, use Picture Format &gt; Crop &gt; Fill and drag the image to reposition it.</a:t>
            </a:r>
          </a:p>
          <a:p>
            <a:r>
              <a:rPr lang="en-BE" dirty="0"/>
              <a:t>3. Avoid stretching the corners - crop instead, so the photo keeps its original proportions.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083BC-2398-4ACF-9C8A-E89B81674D72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5672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E" b="1" dirty="0"/>
              <a:t>HOW TO USE THIS VIDEO FRAME</a:t>
            </a:r>
          </a:p>
          <a:p>
            <a:r>
              <a:rPr lang="en-BE" dirty="0"/>
              <a:t>1. Open the deck in the PowerPoint desktop app - video cannot be inserted from the browser version.</a:t>
            </a:r>
          </a:p>
          <a:p>
            <a:r>
              <a:rPr lang="en-BE" dirty="0"/>
              <a:t>2. Insert &gt; Video &gt; This Device, then choose your clip (MP4 works best).</a:t>
            </a:r>
          </a:p>
          <a:p>
            <a:r>
              <a:rPr lang="en-BE" dirty="0"/>
              <a:t>3. Size the clip to fill the frame area, then right-click it and choose Send to Back so the frame artwork sits on top.</a:t>
            </a:r>
          </a:p>
          <a:p>
            <a:r>
              <a:rPr lang="en-BE" dirty="0"/>
              <a:t>4. On the Playback tab, set Start to Automatically and tick Loop until Stopped if it should run continuously.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083BC-2398-4ACF-9C8A-E89B81674D72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58695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679031"/>
            <a:ext cx="51120675" cy="25560338"/>
          </a:xfrm>
          <a:custGeom>
            <a:avLst/>
            <a:gdLst/>
            <a:ahLst/>
            <a:cxnLst/>
            <a:rect l="l" t="t" r="r" b="b"/>
            <a:pathLst>
              <a:path w="51120675" h="25560338">
                <a:moveTo>
                  <a:pt x="0" y="0"/>
                </a:moveTo>
                <a:lnTo>
                  <a:pt x="51120675" y="0"/>
                </a:lnTo>
                <a:lnTo>
                  <a:pt x="51120675" y="25560338"/>
                </a:lnTo>
                <a:lnTo>
                  <a:pt x="0" y="255603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3" t="-16972" r="-173" b="-16972"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3" name="Group 3"/>
          <p:cNvGrpSpPr/>
          <p:nvPr/>
        </p:nvGrpSpPr>
        <p:grpSpPr>
          <a:xfrm rot="10557298">
            <a:off x="-196227" y="23283847"/>
            <a:ext cx="53170196" cy="3332470"/>
            <a:chOff x="0" y="0"/>
            <a:chExt cx="12982213" cy="8342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982213" cy="834285"/>
            </a:xfrm>
            <a:custGeom>
              <a:avLst/>
              <a:gdLst/>
              <a:ahLst/>
              <a:cxnLst/>
              <a:rect l="l" t="t" r="r" b="b"/>
              <a:pathLst>
                <a:path w="12982213" h="834285">
                  <a:moveTo>
                    <a:pt x="0" y="0"/>
                  </a:moveTo>
                  <a:lnTo>
                    <a:pt x="12982213" y="0"/>
                  </a:lnTo>
                  <a:lnTo>
                    <a:pt x="12982213" y="834285"/>
                  </a:lnTo>
                  <a:lnTo>
                    <a:pt x="0" y="834285"/>
                  </a:lnTo>
                  <a:close/>
                </a:path>
              </a:pathLst>
            </a:custGeom>
            <a:solidFill>
              <a:srgbClr val="FACC35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12982213" cy="8152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10482375">
            <a:off x="-1535647" y="2053777"/>
            <a:ext cx="55902164" cy="6123517"/>
            <a:chOff x="0" y="0"/>
            <a:chExt cx="12487375" cy="20770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87375" cy="2077049"/>
            </a:xfrm>
            <a:custGeom>
              <a:avLst/>
              <a:gdLst/>
              <a:ahLst/>
              <a:cxnLst/>
              <a:rect l="l" t="t" r="r" b="b"/>
              <a:pathLst>
                <a:path w="12487375" h="2077049">
                  <a:moveTo>
                    <a:pt x="0" y="0"/>
                  </a:moveTo>
                  <a:lnTo>
                    <a:pt x="12487375" y="0"/>
                  </a:lnTo>
                  <a:lnTo>
                    <a:pt x="12487375" y="2077049"/>
                  </a:lnTo>
                  <a:lnTo>
                    <a:pt x="0" y="2077049"/>
                  </a:lnTo>
                  <a:close/>
                </a:path>
              </a:pathLst>
            </a:custGeom>
            <a:solidFill>
              <a:srgbClr val="FACC35"/>
            </a:solidFill>
          </p:spPr>
          <p:txBody>
            <a:bodyPr/>
            <a:lstStyle/>
            <a:p>
              <a:endParaRPr lang="en-BE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12487375" cy="20579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65580">
            <a:off x="-115019" y="24275095"/>
            <a:ext cx="52903897" cy="6934133"/>
            <a:chOff x="0" y="0"/>
            <a:chExt cx="18068627" cy="23520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068627" cy="2352004"/>
            </a:xfrm>
            <a:custGeom>
              <a:avLst/>
              <a:gdLst/>
              <a:ahLst/>
              <a:cxnLst/>
              <a:rect l="l" t="t" r="r" b="b"/>
              <a:pathLst>
                <a:path w="18068627" h="2352004">
                  <a:moveTo>
                    <a:pt x="0" y="0"/>
                  </a:moveTo>
                  <a:lnTo>
                    <a:pt x="18068627" y="0"/>
                  </a:lnTo>
                  <a:lnTo>
                    <a:pt x="18068627" y="2352004"/>
                  </a:lnTo>
                  <a:lnTo>
                    <a:pt x="0" y="2352004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18068627" cy="2332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86525">
            <a:off x="-79898" y="-656453"/>
            <a:ext cx="51202245" cy="7371604"/>
            <a:chOff x="0" y="0"/>
            <a:chExt cx="18068627" cy="28995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068627" cy="2899579"/>
            </a:xfrm>
            <a:custGeom>
              <a:avLst/>
              <a:gdLst/>
              <a:ahLst/>
              <a:cxnLst/>
              <a:rect l="l" t="t" r="r" b="b"/>
              <a:pathLst>
                <a:path w="18068627" h="2899579">
                  <a:moveTo>
                    <a:pt x="0" y="0"/>
                  </a:moveTo>
                  <a:lnTo>
                    <a:pt x="18068627" y="0"/>
                  </a:lnTo>
                  <a:lnTo>
                    <a:pt x="18068627" y="2899579"/>
                  </a:lnTo>
                  <a:lnTo>
                    <a:pt x="0" y="2899579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050"/>
              <a:ext cx="18068627" cy="2880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722680" y="28340797"/>
            <a:ext cx="7496304" cy="1515233"/>
            <a:chOff x="-3019336" y="0"/>
            <a:chExt cx="9995072" cy="2020311"/>
          </a:xfrm>
        </p:grpSpPr>
        <p:grpSp>
          <p:nvGrpSpPr>
            <p:cNvPr id="16" name="Group 16"/>
            <p:cNvGrpSpPr/>
            <p:nvPr/>
          </p:nvGrpSpPr>
          <p:grpSpPr>
            <a:xfrm>
              <a:off x="-2882087" y="0"/>
              <a:ext cx="9857823" cy="2020311"/>
              <a:chOff x="-276352" y="0"/>
              <a:chExt cx="945228" cy="19372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-276352" y="0"/>
                <a:ext cx="945228" cy="193720"/>
              </a:xfrm>
              <a:custGeom>
                <a:avLst/>
                <a:gdLst/>
                <a:ahLst/>
                <a:cxnLst/>
                <a:rect l="l" t="t" r="r" b="b"/>
                <a:pathLst>
                  <a:path w="668876" h="193720">
                    <a:moveTo>
                      <a:pt x="0" y="0"/>
                    </a:moveTo>
                    <a:lnTo>
                      <a:pt x="668876" y="0"/>
                    </a:lnTo>
                    <a:lnTo>
                      <a:pt x="668876" y="193720"/>
                    </a:lnTo>
                    <a:lnTo>
                      <a:pt x="0" y="193720"/>
                    </a:lnTo>
                    <a:close/>
                  </a:path>
                </a:pathLst>
              </a:custGeom>
              <a:ln w="73959" cap="sq">
                <a:solidFill>
                  <a:srgbClr val="EDB90E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BE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668876" cy="17467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322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-3019336" y="580456"/>
              <a:ext cx="9857827" cy="12140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144"/>
                </a:lnSpc>
              </a:pPr>
              <a:r>
                <a:rPr lang="en-US" sz="6804" b="1" dirty="0">
                  <a:solidFill>
                    <a:srgbClr val="EDB90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Learn More</a:t>
              </a:r>
            </a:p>
          </p:txBody>
        </p:sp>
      </p:grp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26751" y="26550572"/>
            <a:ext cx="3686156" cy="3660098"/>
          </a:xfrm>
          <a:custGeom>
            <a:avLst/>
            <a:gdLst/>
            <a:ahLst/>
            <a:cxnLst/>
            <a:rect l="l" t="t" r="r" b="b"/>
            <a:pathLst>
              <a:path w="3686156" h="3660098">
                <a:moveTo>
                  <a:pt x="0" y="0"/>
                </a:moveTo>
                <a:lnTo>
                  <a:pt x="3686156" y="0"/>
                </a:lnTo>
                <a:lnTo>
                  <a:pt x="3686156" y="3660097"/>
                </a:lnTo>
                <a:lnTo>
                  <a:pt x="0" y="36600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640" t="-11351" r="-10580" b="-10732"/>
            </a:stretch>
          </a:blipFill>
        </p:spPr>
        <p:txBody>
          <a:bodyPr/>
          <a:lstStyle/>
          <a:p>
            <a:endParaRPr lang="en-BE"/>
          </a:p>
        </p:txBody>
      </p:sp>
      <p:sp>
        <p:nvSpPr>
          <p:cNvPr id="21" name="Freeform 21"/>
          <p:cNvSpPr/>
          <p:nvPr/>
        </p:nvSpPr>
        <p:spPr>
          <a:xfrm>
            <a:off x="1022350" y="1668533"/>
            <a:ext cx="16369916" cy="4350174"/>
          </a:xfrm>
          <a:custGeom>
            <a:avLst/>
            <a:gdLst/>
            <a:ahLst/>
            <a:cxnLst/>
            <a:rect l="l" t="t" r="r" b="b"/>
            <a:pathLst>
              <a:path w="12873229" h="3399424">
                <a:moveTo>
                  <a:pt x="0" y="0"/>
                </a:moveTo>
                <a:lnTo>
                  <a:pt x="12873230" y="0"/>
                </a:lnTo>
                <a:lnTo>
                  <a:pt x="12873230" y="3399424"/>
                </a:lnTo>
                <a:lnTo>
                  <a:pt x="0" y="339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22" name="Group 22"/>
          <p:cNvGrpSpPr/>
          <p:nvPr/>
        </p:nvGrpSpPr>
        <p:grpSpPr>
          <a:xfrm>
            <a:off x="2920151" y="26550572"/>
            <a:ext cx="21945600" cy="4617170"/>
            <a:chOff x="0" y="-38100"/>
            <a:chExt cx="26582137" cy="4651531"/>
          </a:xfrm>
        </p:grpSpPr>
        <p:sp>
          <p:nvSpPr>
            <p:cNvPr id="23" name="TextBox 23"/>
            <p:cNvSpPr txBox="1"/>
            <p:nvPr/>
          </p:nvSpPr>
          <p:spPr>
            <a:xfrm>
              <a:off x="0" y="-38100"/>
              <a:ext cx="22281587" cy="2288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075"/>
                </a:lnSpc>
              </a:pPr>
              <a:r>
                <a:rPr lang="en-US" sz="18800" b="1" dirty="0">
                  <a:solidFill>
                    <a:srgbClr val="3D81C4"/>
                  </a:solidFill>
                  <a:latin typeface="Garet Ultra-Bold"/>
                  <a:ea typeface="Garet Ultra-Bold"/>
                  <a:cs typeface="Garet Ultra-Bold"/>
                  <a:sym typeface="Garet Ultra-Bold"/>
                </a:rPr>
                <a:t>SHARE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444900"/>
              <a:ext cx="26582137" cy="21685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075"/>
                </a:lnSpc>
              </a:pPr>
              <a:r>
                <a:rPr lang="en-US" sz="15700" dirty="0">
                  <a:solidFill>
                    <a:srgbClr val="48BD67"/>
                  </a:solidFill>
                  <a:latin typeface="Garet"/>
                  <a:ea typeface="Garet"/>
                  <a:cs typeface="Garet"/>
                  <a:sym typeface="Garet"/>
                </a:rPr>
                <a:t>YOUR RENTAL WEEK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33965779" y="27020298"/>
            <a:ext cx="9760807" cy="106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64"/>
              </a:lnSpc>
            </a:pPr>
            <a:r>
              <a:rPr lang="en-US" sz="7960" b="1" dirty="0">
                <a:solidFill>
                  <a:srgbClr val="3D81C4"/>
                </a:solidFill>
                <a:latin typeface="Poppins Bold"/>
                <a:ea typeface="Poppins Bold"/>
                <a:cs typeface="Poppins Bold"/>
                <a:sym typeface="Poppins Bold"/>
              </a:rPr>
              <a:t>#RentalWeek2026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D2D6E-D541-ECD8-C3F9-E268A5C3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D4BB1C73-0AF2-8BCA-91C8-C96AD4C13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2208"/>
            <a:ext cx="51117500" cy="27005005"/>
          </a:xfrm>
          <a:prstGeom prst="rect">
            <a:avLst/>
          </a:prstGeom>
        </p:spPr>
      </p:pic>
      <p:grpSp>
        <p:nvGrpSpPr>
          <p:cNvPr id="3" name="Group 3">
            <a:extLst>
              <a:ext uri="{FF2B5EF4-FFF2-40B4-BE49-F238E27FC236}">
                <a16:creationId xmlns:a16="http://schemas.microsoft.com/office/drawing/2014/main" id="{8169FBE4-BFB3-2E7B-D197-E3D8EEE4E91F}"/>
              </a:ext>
            </a:extLst>
          </p:cNvPr>
          <p:cNvGrpSpPr/>
          <p:nvPr/>
        </p:nvGrpSpPr>
        <p:grpSpPr>
          <a:xfrm rot="10557298">
            <a:off x="-215748" y="23657984"/>
            <a:ext cx="53199254" cy="2854950"/>
            <a:chOff x="0" y="-307442"/>
            <a:chExt cx="13012667" cy="114172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3487D5E-9F56-8A32-7E8A-EBE6C34AD65F}"/>
                </a:ext>
              </a:extLst>
            </p:cNvPr>
            <p:cNvSpPr/>
            <p:nvPr/>
          </p:nvSpPr>
          <p:spPr>
            <a:xfrm>
              <a:off x="30454" y="-307442"/>
              <a:ext cx="12982213" cy="834285"/>
            </a:xfrm>
            <a:custGeom>
              <a:avLst/>
              <a:gdLst/>
              <a:ahLst/>
              <a:cxnLst/>
              <a:rect l="l" t="t" r="r" b="b"/>
              <a:pathLst>
                <a:path w="12982213" h="834285">
                  <a:moveTo>
                    <a:pt x="0" y="0"/>
                  </a:moveTo>
                  <a:lnTo>
                    <a:pt x="12982213" y="0"/>
                  </a:lnTo>
                  <a:lnTo>
                    <a:pt x="12982213" y="834285"/>
                  </a:lnTo>
                  <a:lnTo>
                    <a:pt x="0" y="834285"/>
                  </a:lnTo>
                  <a:close/>
                </a:path>
              </a:pathLst>
            </a:custGeom>
            <a:solidFill>
              <a:srgbClr val="FACC35"/>
            </a:solidFill>
          </p:spPr>
          <p:txBody>
            <a:bodyPr/>
            <a:lstStyle/>
            <a:p>
              <a:endParaRPr lang="en-BE" dirty="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76EE645-317F-17D4-3056-14B65B11F334}"/>
                </a:ext>
              </a:extLst>
            </p:cNvPr>
            <p:cNvSpPr txBox="1"/>
            <p:nvPr/>
          </p:nvSpPr>
          <p:spPr>
            <a:xfrm>
              <a:off x="0" y="19050"/>
              <a:ext cx="12982213" cy="8152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F30776C-293C-761A-07A1-F33A4420006D}"/>
              </a:ext>
            </a:extLst>
          </p:cNvPr>
          <p:cNvGrpSpPr/>
          <p:nvPr/>
        </p:nvGrpSpPr>
        <p:grpSpPr>
          <a:xfrm rot="10591566">
            <a:off x="-1531251" y="1805867"/>
            <a:ext cx="52625424" cy="6123517"/>
            <a:chOff x="0" y="0"/>
            <a:chExt cx="12487375" cy="20770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6935378-3D0C-AAE4-FD16-89913287A27D}"/>
                </a:ext>
              </a:extLst>
            </p:cNvPr>
            <p:cNvSpPr/>
            <p:nvPr/>
          </p:nvSpPr>
          <p:spPr>
            <a:xfrm>
              <a:off x="0" y="0"/>
              <a:ext cx="12487375" cy="2077049"/>
            </a:xfrm>
            <a:custGeom>
              <a:avLst/>
              <a:gdLst/>
              <a:ahLst/>
              <a:cxnLst/>
              <a:rect l="l" t="t" r="r" b="b"/>
              <a:pathLst>
                <a:path w="12487375" h="2077049">
                  <a:moveTo>
                    <a:pt x="0" y="0"/>
                  </a:moveTo>
                  <a:lnTo>
                    <a:pt x="12487375" y="0"/>
                  </a:lnTo>
                  <a:lnTo>
                    <a:pt x="12487375" y="2077049"/>
                  </a:lnTo>
                  <a:lnTo>
                    <a:pt x="0" y="2077049"/>
                  </a:lnTo>
                  <a:close/>
                </a:path>
              </a:pathLst>
            </a:custGeom>
            <a:solidFill>
              <a:srgbClr val="FACC35"/>
            </a:solidFill>
          </p:spPr>
          <p:txBody>
            <a:bodyPr/>
            <a:lstStyle/>
            <a:p>
              <a:endParaRPr lang="en-BE" dirty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27B9F92-F44B-7B54-9F44-9D81BD193CED}"/>
                </a:ext>
              </a:extLst>
            </p:cNvPr>
            <p:cNvSpPr txBox="1"/>
            <p:nvPr/>
          </p:nvSpPr>
          <p:spPr>
            <a:xfrm>
              <a:off x="0" y="19050"/>
              <a:ext cx="12487375" cy="20579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DA88873-695A-F18C-A67C-FB5DFAC20917}"/>
              </a:ext>
            </a:extLst>
          </p:cNvPr>
          <p:cNvGrpSpPr/>
          <p:nvPr/>
        </p:nvGrpSpPr>
        <p:grpSpPr>
          <a:xfrm rot="-65580">
            <a:off x="-102690" y="24874648"/>
            <a:ext cx="52903897" cy="6877976"/>
            <a:chOff x="0" y="19050"/>
            <a:chExt cx="18068627" cy="2332956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CE9BDA0-2ACE-FB32-EBF1-342070C879FD}"/>
                </a:ext>
              </a:extLst>
            </p:cNvPr>
            <p:cNvSpPr/>
            <p:nvPr/>
          </p:nvSpPr>
          <p:spPr>
            <a:xfrm>
              <a:off x="0" y="109623"/>
              <a:ext cx="18068627" cy="2242383"/>
            </a:xfrm>
            <a:custGeom>
              <a:avLst/>
              <a:gdLst/>
              <a:ahLst/>
              <a:cxnLst/>
              <a:rect l="l" t="t" r="r" b="b"/>
              <a:pathLst>
                <a:path w="18068627" h="2352004">
                  <a:moveTo>
                    <a:pt x="0" y="0"/>
                  </a:moveTo>
                  <a:lnTo>
                    <a:pt x="18068627" y="0"/>
                  </a:lnTo>
                  <a:lnTo>
                    <a:pt x="18068627" y="2352004"/>
                  </a:lnTo>
                  <a:lnTo>
                    <a:pt x="0" y="2352004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E090A15-7D43-5FCD-F234-C00887212124}"/>
                </a:ext>
              </a:extLst>
            </p:cNvPr>
            <p:cNvSpPr txBox="1"/>
            <p:nvPr/>
          </p:nvSpPr>
          <p:spPr>
            <a:xfrm>
              <a:off x="0" y="19050"/>
              <a:ext cx="18068627" cy="2332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91C9CAB-763B-76A5-0442-624046365AEE}"/>
              </a:ext>
            </a:extLst>
          </p:cNvPr>
          <p:cNvGrpSpPr/>
          <p:nvPr/>
        </p:nvGrpSpPr>
        <p:grpSpPr>
          <a:xfrm rot="-86525">
            <a:off x="-79898" y="-656453"/>
            <a:ext cx="51202245" cy="7371604"/>
            <a:chOff x="0" y="0"/>
            <a:chExt cx="18068627" cy="289957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3F339F4-86D8-F3E4-5B3B-A2BE0D6614A1}"/>
                </a:ext>
              </a:extLst>
            </p:cNvPr>
            <p:cNvSpPr/>
            <p:nvPr/>
          </p:nvSpPr>
          <p:spPr>
            <a:xfrm>
              <a:off x="0" y="0"/>
              <a:ext cx="18068627" cy="2899579"/>
            </a:xfrm>
            <a:custGeom>
              <a:avLst/>
              <a:gdLst/>
              <a:ahLst/>
              <a:cxnLst/>
              <a:rect l="l" t="t" r="r" b="b"/>
              <a:pathLst>
                <a:path w="18068627" h="2899579">
                  <a:moveTo>
                    <a:pt x="0" y="0"/>
                  </a:moveTo>
                  <a:lnTo>
                    <a:pt x="18068627" y="0"/>
                  </a:lnTo>
                  <a:lnTo>
                    <a:pt x="18068627" y="2899579"/>
                  </a:lnTo>
                  <a:lnTo>
                    <a:pt x="0" y="2899579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en-BE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029E964-157F-2863-84F6-6ED13257CA54}"/>
                </a:ext>
              </a:extLst>
            </p:cNvPr>
            <p:cNvSpPr txBox="1"/>
            <p:nvPr/>
          </p:nvSpPr>
          <p:spPr>
            <a:xfrm>
              <a:off x="0" y="19050"/>
              <a:ext cx="18068627" cy="2880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22"/>
                </a:lnSpc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B98DC8B1-FEA3-3371-907E-468C72B31AEB}"/>
              </a:ext>
            </a:extLst>
          </p:cNvPr>
          <p:cNvSpPr/>
          <p:nvPr/>
        </p:nvSpPr>
        <p:spPr>
          <a:xfrm>
            <a:off x="1022350" y="1668533"/>
            <a:ext cx="16369916" cy="4350174"/>
          </a:xfrm>
          <a:custGeom>
            <a:avLst/>
            <a:gdLst/>
            <a:ahLst/>
            <a:cxnLst/>
            <a:rect l="l" t="t" r="r" b="b"/>
            <a:pathLst>
              <a:path w="12873229" h="3399424">
                <a:moveTo>
                  <a:pt x="0" y="0"/>
                </a:moveTo>
                <a:lnTo>
                  <a:pt x="12873230" y="0"/>
                </a:lnTo>
                <a:lnTo>
                  <a:pt x="12873230" y="3399424"/>
                </a:lnTo>
                <a:lnTo>
                  <a:pt x="0" y="3399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E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D7D93C6-99DB-1A9B-6ACF-0D2430A3C2BC}"/>
              </a:ext>
            </a:extLst>
          </p:cNvPr>
          <p:cNvGrpSpPr/>
          <p:nvPr/>
        </p:nvGrpSpPr>
        <p:grpSpPr>
          <a:xfrm>
            <a:off x="2835862" y="27103680"/>
            <a:ext cx="21945600" cy="4138471"/>
            <a:chOff x="0" y="-38100"/>
            <a:chExt cx="26582137" cy="4169269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C6F7BC3-44DB-7837-408F-40953C1EFDDD}"/>
                </a:ext>
              </a:extLst>
            </p:cNvPr>
            <p:cNvSpPr txBox="1"/>
            <p:nvPr/>
          </p:nvSpPr>
          <p:spPr>
            <a:xfrm>
              <a:off x="0" y="-38100"/>
              <a:ext cx="22281587" cy="21685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075"/>
                </a:lnSpc>
              </a:pPr>
              <a:r>
                <a:rPr lang="en-US" sz="15700" b="1" dirty="0">
                  <a:solidFill>
                    <a:srgbClr val="3D81C4"/>
                  </a:solidFill>
                  <a:latin typeface="Garet Ultra-Bold"/>
                  <a:ea typeface="Garet Ultra-Bold"/>
                  <a:cs typeface="Garet Ultra-Bold"/>
                  <a:sym typeface="Garet Ultra-Bold"/>
                </a:rPr>
                <a:t>SHARE</a:t>
              </a:r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76AB19BD-7E6C-DFC1-DC5E-5C66EEC50906}"/>
                </a:ext>
              </a:extLst>
            </p:cNvPr>
            <p:cNvSpPr txBox="1"/>
            <p:nvPr/>
          </p:nvSpPr>
          <p:spPr>
            <a:xfrm>
              <a:off x="0" y="2051136"/>
              <a:ext cx="26582137" cy="20800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075"/>
                </a:lnSpc>
              </a:pPr>
              <a:r>
                <a:rPr lang="en-US" sz="13100" dirty="0">
                  <a:solidFill>
                    <a:srgbClr val="48BD67"/>
                  </a:solidFill>
                  <a:latin typeface="Garet"/>
                  <a:ea typeface="Garet"/>
                  <a:cs typeface="Garet"/>
                  <a:sym typeface="Garet"/>
                </a:rPr>
                <a:t>YOUR RENTAL WEEK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2AE4F18-70D5-45B1-2293-2F1AA4B3EAD2}"/>
              </a:ext>
            </a:extLst>
          </p:cNvPr>
          <p:cNvGrpSpPr/>
          <p:nvPr/>
        </p:nvGrpSpPr>
        <p:grpSpPr>
          <a:xfrm>
            <a:off x="33766260" y="27125451"/>
            <a:ext cx="14547128" cy="3660098"/>
            <a:chOff x="33965779" y="26550572"/>
            <a:chExt cx="14547128" cy="366009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8AB2D32-42F7-49D5-81CB-0C3236118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4826751" y="26550572"/>
              <a:ext cx="3686156" cy="3660098"/>
            </a:xfrm>
            <a:custGeom>
              <a:avLst/>
              <a:gdLst/>
              <a:ahLst/>
              <a:cxnLst/>
              <a:rect l="l" t="t" r="r" b="b"/>
              <a:pathLst>
                <a:path w="3686156" h="3660098">
                  <a:moveTo>
                    <a:pt x="0" y="0"/>
                  </a:moveTo>
                  <a:lnTo>
                    <a:pt x="3686156" y="0"/>
                  </a:lnTo>
                  <a:lnTo>
                    <a:pt x="3686156" y="3660097"/>
                  </a:lnTo>
                  <a:lnTo>
                    <a:pt x="0" y="3660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0640" t="-11351" r="-10580" b="-10732"/>
              </a:stretch>
            </a:blipFill>
          </p:spPr>
          <p:txBody>
            <a:bodyPr/>
            <a:lstStyle/>
            <a:p>
              <a:endParaRPr lang="en-BE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35D8D3C-05DE-17EF-D0D4-2BEFAB70A899}"/>
                </a:ext>
              </a:extLst>
            </p:cNvPr>
            <p:cNvGrpSpPr/>
            <p:nvPr/>
          </p:nvGrpSpPr>
          <p:grpSpPr>
            <a:xfrm>
              <a:off x="33965779" y="27020298"/>
              <a:ext cx="9760807" cy="2835732"/>
              <a:chOff x="33965779" y="27020298"/>
              <a:chExt cx="9760807" cy="2835732"/>
            </a:xfrm>
          </p:grpSpPr>
          <p:grpSp>
            <p:nvGrpSpPr>
              <p:cNvPr id="15" name="Group 15">
                <a:extLst>
                  <a:ext uri="{FF2B5EF4-FFF2-40B4-BE49-F238E27FC236}">
                    <a16:creationId xmlns:a16="http://schemas.microsoft.com/office/drawing/2014/main" id="{FDB58E2F-EAE9-21B1-52D7-05DEF3A4B6D7}"/>
                  </a:ext>
                </a:extLst>
              </p:cNvPr>
              <p:cNvGrpSpPr/>
              <p:nvPr/>
            </p:nvGrpSpPr>
            <p:grpSpPr>
              <a:xfrm>
                <a:off x="34722680" y="28340797"/>
                <a:ext cx="7496304" cy="1515233"/>
                <a:chOff x="-3019336" y="0"/>
                <a:chExt cx="9995072" cy="2020311"/>
              </a:xfrm>
            </p:grpSpPr>
            <p:grpSp>
              <p:nvGrpSpPr>
                <p:cNvPr id="16" name="Group 16">
                  <a:extLst>
                    <a:ext uri="{FF2B5EF4-FFF2-40B4-BE49-F238E27FC236}">
                      <a16:creationId xmlns:a16="http://schemas.microsoft.com/office/drawing/2014/main" id="{964CC30D-B234-2F1C-AEAD-A83A8E10FE36}"/>
                    </a:ext>
                  </a:extLst>
                </p:cNvPr>
                <p:cNvGrpSpPr/>
                <p:nvPr/>
              </p:nvGrpSpPr>
              <p:grpSpPr>
                <a:xfrm>
                  <a:off x="-2882087" y="0"/>
                  <a:ext cx="9857823" cy="2020311"/>
                  <a:chOff x="-276352" y="0"/>
                  <a:chExt cx="945228" cy="193720"/>
                </a:xfrm>
              </p:grpSpPr>
              <p:sp>
                <p:nvSpPr>
                  <p:cNvPr id="17" name="Freeform 17">
                    <a:extLst>
                      <a:ext uri="{FF2B5EF4-FFF2-40B4-BE49-F238E27FC236}">
                        <a16:creationId xmlns:a16="http://schemas.microsoft.com/office/drawing/2014/main" id="{20265838-2614-DB0E-E4FD-4ECD88C3E00F}"/>
                      </a:ext>
                    </a:extLst>
                  </p:cNvPr>
                  <p:cNvSpPr/>
                  <p:nvPr/>
                </p:nvSpPr>
                <p:spPr>
                  <a:xfrm>
                    <a:off x="-276352" y="0"/>
                    <a:ext cx="945228" cy="1937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8876" h="193720">
                        <a:moveTo>
                          <a:pt x="0" y="0"/>
                        </a:moveTo>
                        <a:lnTo>
                          <a:pt x="668876" y="0"/>
                        </a:lnTo>
                        <a:lnTo>
                          <a:pt x="668876" y="193720"/>
                        </a:lnTo>
                        <a:lnTo>
                          <a:pt x="0" y="193720"/>
                        </a:lnTo>
                        <a:close/>
                      </a:path>
                    </a:pathLst>
                  </a:custGeom>
                  <a:ln w="73959" cap="sq">
                    <a:solidFill>
                      <a:srgbClr val="EDB90E"/>
                    </a:solidFill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en-BE"/>
                  </a:p>
                </p:txBody>
              </p:sp>
              <p:sp>
                <p:nvSpPr>
                  <p:cNvPr id="18" name="TextBox 18">
                    <a:extLst>
                      <a:ext uri="{FF2B5EF4-FFF2-40B4-BE49-F238E27FC236}">
                        <a16:creationId xmlns:a16="http://schemas.microsoft.com/office/drawing/2014/main" id="{0F5CCA05-FBD2-038D-3EE8-8E0BE1FD0CC6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19050"/>
                    <a:ext cx="668876" cy="174670"/>
                  </a:xfrm>
                  <a:prstGeom prst="rect">
                    <a:avLst/>
                  </a:prstGeom>
                </p:spPr>
                <p:txBody>
                  <a:bodyPr lIns="50800" tIns="50800" rIns="50800" bIns="50800" rtlCol="0" anchor="ctr"/>
                  <a:lstStyle/>
                  <a:p>
                    <a:pPr algn="ctr">
                      <a:lnSpc>
                        <a:spcPts val="1322"/>
                      </a:lnSpc>
                    </a:pPr>
                    <a:endParaRPr/>
                  </a:p>
                </p:txBody>
              </p:sp>
            </p:grpSp>
            <p:sp>
              <p:nvSpPr>
                <p:cNvPr id="19" name="TextBox 19">
                  <a:extLst>
                    <a:ext uri="{FF2B5EF4-FFF2-40B4-BE49-F238E27FC236}">
                      <a16:creationId xmlns:a16="http://schemas.microsoft.com/office/drawing/2014/main" id="{2530BB9B-5AEB-D9D5-E209-E891899D2301}"/>
                    </a:ext>
                  </a:extLst>
                </p:cNvPr>
                <p:cNvSpPr txBox="1"/>
                <p:nvPr/>
              </p:nvSpPr>
              <p:spPr>
                <a:xfrm>
                  <a:off x="-3019336" y="580456"/>
                  <a:ext cx="9857827" cy="1214008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lnSpc>
                      <a:spcPts val="7144"/>
                    </a:lnSpc>
                  </a:pPr>
                  <a:r>
                    <a:rPr lang="en-US" sz="6804" b="1" dirty="0">
                      <a:solidFill>
                        <a:srgbClr val="EDB90E"/>
                      </a:solidFill>
                      <a:latin typeface="Montserrat Bold"/>
                      <a:ea typeface="Montserrat Bold"/>
                      <a:cs typeface="Montserrat Bold"/>
                      <a:sym typeface="Montserrat Bold"/>
                    </a:rPr>
                    <a:t>Learn More</a:t>
                  </a:r>
                </a:p>
              </p:txBody>
            </p:sp>
          </p:grp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ADD0337C-5036-7ADC-6C85-DE4536467B0A}"/>
                  </a:ext>
                </a:extLst>
              </p:cNvPr>
              <p:cNvSpPr txBox="1"/>
              <p:nvPr/>
            </p:nvSpPr>
            <p:spPr>
              <a:xfrm>
                <a:off x="33965779" y="27020298"/>
                <a:ext cx="9760807" cy="106060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7164"/>
                  </a:lnSpc>
                </a:pPr>
                <a:r>
                  <a:rPr lang="en-US" sz="7960" b="1" dirty="0">
                    <a:solidFill>
                      <a:srgbClr val="3D81C4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#RentalWeek2026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135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Custom</PresentationFormat>
  <Paragraphs>19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Poppins Bold</vt:lpstr>
      <vt:lpstr>Aptos</vt:lpstr>
      <vt:lpstr>Garet</vt:lpstr>
      <vt:lpstr>Garet Ultra-Bold</vt:lpstr>
      <vt:lpstr>Arial</vt:lpstr>
      <vt:lpstr>Montserrat Bold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#ERW2026</dc:title>
  <cp:lastModifiedBy>Konstantina Makrydaki</cp:lastModifiedBy>
  <cp:revision>5</cp:revision>
  <dcterms:created xsi:type="dcterms:W3CDTF">2006-08-16T00:00:00Z</dcterms:created>
  <dcterms:modified xsi:type="dcterms:W3CDTF">2026-08-20T09:44:23Z</dcterms:modified>
  <dc:identifier>DAHI_sMkh10</dc:identifier>
</cp:coreProperties>
</file>